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26" r:id="rId5"/>
    <p:sldId id="427" r:id="rId6"/>
    <p:sldId id="428" r:id="rId7"/>
    <p:sldId id="429" r:id="rId8"/>
    <p:sldId id="430" r:id="rId9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shikubo,Jun(西久保潤)" initials="N" lastIdx="1" clrIdx="0">
    <p:extLst>
      <p:ext uri="{19B8F6BF-5375-455C-9EA6-DF929625EA0E}">
        <p15:presenceInfo xmlns:p15="http://schemas.microsoft.com/office/powerpoint/2012/main" userId="S-1-5-21-261418247-1319362048-238168148-350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FFFFD9"/>
    <a:srgbClr val="ABC9EB"/>
    <a:srgbClr val="2B3FA2"/>
    <a:srgbClr val="4F81BD"/>
    <a:srgbClr val="0070C0"/>
    <a:srgbClr val="00B0F0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391" autoAdjust="0"/>
  </p:normalViewPr>
  <p:slideViewPr>
    <p:cSldViewPr snapToGrid="0">
      <p:cViewPr varScale="1">
        <p:scale>
          <a:sx n="68" d="100"/>
          <a:sy n="68" d="100"/>
        </p:scale>
        <p:origin x="1266" y="60"/>
      </p:cViewPr>
      <p:guideLst>
        <p:guide orient="horz" pos="4247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8"/>
          </a:xfrm>
          <a:prstGeom prst="rect">
            <a:avLst/>
          </a:prstGeom>
        </p:spPr>
        <p:txBody>
          <a:bodyPr vert="horz" lIns="99027" tIns="49512" rIns="99027" bIns="49512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3508"/>
          </a:xfrm>
          <a:prstGeom prst="rect">
            <a:avLst/>
          </a:prstGeom>
        </p:spPr>
        <p:txBody>
          <a:bodyPr vert="horz" lIns="99027" tIns="49512" rIns="99027" bIns="49512" rtlCol="0"/>
          <a:lstStyle>
            <a:lvl1pPr algn="r">
              <a:defRPr sz="1300"/>
            </a:lvl1pPr>
          </a:lstStyle>
          <a:p>
            <a:fld id="{6F27818D-DE9F-4AF0-8904-B00CA8560612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9027" tIns="49512" rIns="99027" bIns="49512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9"/>
            <a:ext cx="3076363" cy="513507"/>
          </a:xfrm>
          <a:prstGeom prst="rect">
            <a:avLst/>
          </a:prstGeom>
        </p:spPr>
        <p:txBody>
          <a:bodyPr vert="horz" lIns="99027" tIns="49512" rIns="99027" bIns="49512" rtlCol="0" anchor="b"/>
          <a:lstStyle>
            <a:lvl1pPr algn="r">
              <a:defRPr sz="1300"/>
            </a:lvl1pPr>
          </a:lstStyle>
          <a:p>
            <a:fld id="{FBC6EDA6-30C0-46E1-86C7-48261DE43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24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27" tIns="49512" rIns="99027" bIns="49512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27" tIns="49512" rIns="99027" bIns="49512" rtlCol="0"/>
          <a:lstStyle>
            <a:lvl1pPr algn="r">
              <a:defRPr sz="1300"/>
            </a:lvl1pPr>
          </a:lstStyle>
          <a:p>
            <a:fld id="{0349A090-4D97-4661-BD7C-57B849CF6340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7" tIns="49512" rIns="99027" bIns="4951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27" tIns="49512" rIns="99027" bIns="4951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27" tIns="49512" rIns="99027" bIns="49512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27" tIns="49512" rIns="99027" bIns="49512" rtlCol="0" anchor="b"/>
          <a:lstStyle>
            <a:lvl1pPr algn="r">
              <a:defRPr sz="1300"/>
            </a:lvl1pPr>
          </a:lstStyle>
          <a:p>
            <a:fld id="{36CE8D97-D067-4A30-B707-84FF4B3AA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99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8D97-D067-4A30-B707-84FF4B3AA12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65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8D97-D067-4A30-B707-84FF4B3AA12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29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8D97-D067-4A30-B707-84FF4B3AA12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60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8D97-D067-4A30-B707-84FF4B3AA12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81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8D97-D067-4A30-B707-84FF4B3AA12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58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04" y="6532257"/>
            <a:ext cx="1726391" cy="2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47568"/>
            <a:ext cx="9144000" cy="316584"/>
          </a:xfrm>
          <a:prstGeom prst="rect">
            <a:avLst/>
          </a:prstGeom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78397" y="177013"/>
            <a:ext cx="6891455" cy="6339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rgbClr val="2B3F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4" y="980728"/>
            <a:ext cx="8640960" cy="5184576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pl-PL" sz="2200" b="1" kern="1200" dirty="0" smtClean="0">
                <a:solidFill>
                  <a:srgbClr val="2B3F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pl-PL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F44FCD-D14E-4963-923C-888794F59C53}"/>
              </a:ext>
            </a:extLst>
          </p:cNvPr>
          <p:cNvSpPr/>
          <p:nvPr userDrawn="1"/>
        </p:nvSpPr>
        <p:spPr>
          <a:xfrm>
            <a:off x="0" y="152140"/>
            <a:ext cx="510746" cy="683744"/>
          </a:xfrm>
          <a:prstGeom prst="rect">
            <a:avLst/>
          </a:prstGeom>
          <a:solidFill>
            <a:srgbClr val="2B3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39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397" y="177013"/>
            <a:ext cx="8639175" cy="633998"/>
          </a:xfrm>
        </p:spPr>
        <p:txBody>
          <a:bodyPr/>
          <a:lstStyle/>
          <a:p>
            <a:r>
              <a:rPr kumimoji="1" lang="ja-JP" altLang="en-US" dirty="0"/>
              <a:t>かんばん印刷方法</a:t>
            </a:r>
          </a:p>
        </p:txBody>
      </p:sp>
      <p:sp>
        <p:nvSpPr>
          <p:cNvPr id="18" name="四角形: 角を丸くする 5"/>
          <p:cNvSpPr/>
          <p:nvPr/>
        </p:nvSpPr>
        <p:spPr bwMode="auto">
          <a:xfrm>
            <a:off x="367911" y="1149207"/>
            <a:ext cx="8408178" cy="67325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226" tIns="39613" rIns="79226" bIns="39613" numCol="1" rtlCol="0" anchor="ctr" anchorCtr="0" compatLnSpc="1">
            <a:prstTxWarp prst="textNoShape">
              <a:avLst/>
            </a:prstTxWarp>
          </a:bodyPr>
          <a:lstStyle/>
          <a:p>
            <a:pPr algn="ctr" defTabSz="792236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１．</a:t>
            </a:r>
            <a:r>
              <a:rPr kumimoji="1" lang="en-US" altLang="ja-JP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ID</a:t>
            </a: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・パスワードを入力して</a:t>
            </a:r>
            <a:r>
              <a:rPr kumimoji="1" lang="en-US" altLang="ja-JP" sz="2400" b="1" dirty="0" err="1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WisE</a:t>
            </a: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にログインします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4EDDA03-5B59-4A2A-B490-3B378EAB0D2B}"/>
              </a:ext>
            </a:extLst>
          </p:cNvPr>
          <p:cNvGrpSpPr/>
          <p:nvPr/>
        </p:nvGrpSpPr>
        <p:grpSpPr>
          <a:xfrm>
            <a:off x="986231" y="2298802"/>
            <a:ext cx="7171538" cy="3538477"/>
            <a:chOff x="986231" y="2298802"/>
            <a:chExt cx="7171538" cy="3538477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A82499D-1885-4BED-8488-C62769E7C0B5}"/>
                </a:ext>
              </a:extLst>
            </p:cNvPr>
            <p:cNvGrpSpPr/>
            <p:nvPr/>
          </p:nvGrpSpPr>
          <p:grpSpPr>
            <a:xfrm>
              <a:off x="986231" y="2298802"/>
              <a:ext cx="7171538" cy="3538477"/>
              <a:chOff x="986231" y="2298802"/>
              <a:chExt cx="7171538" cy="3538477"/>
            </a:xfrm>
          </p:grpSpPr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45622252-9621-49D1-8971-133EBB3DF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231" y="2298802"/>
                <a:ext cx="7171538" cy="3538477"/>
              </a:xfrm>
              <a:prstGeom prst="rect">
                <a:avLst/>
              </a:prstGeom>
            </p:spPr>
          </p:pic>
          <p:sp>
            <p:nvSpPr>
              <p:cNvPr id="22" name="Rounded Rectangle 1">
                <a:extLst>
                  <a:ext uri="{FF2B5EF4-FFF2-40B4-BE49-F238E27FC236}">
                    <a16:creationId xmlns:a16="http://schemas.microsoft.com/office/drawing/2014/main" id="{BC1248A1-71D2-4FB2-8586-9E3400B88F6F}"/>
                  </a:ext>
                </a:extLst>
              </p:cNvPr>
              <p:cNvSpPr/>
              <p:nvPr/>
            </p:nvSpPr>
            <p:spPr>
              <a:xfrm>
                <a:off x="5059682" y="3074126"/>
                <a:ext cx="1611084" cy="1741714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110DF59-ABD5-4E9A-8851-490A718C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39" b="97189" l="9906" r="89623">
                          <a14:foregroundMark x1="28066" y1="40964" x2="28066" y2="40964"/>
                          <a14:foregroundMark x1="22642" y1="30924" x2="22642" y2="30924"/>
                          <a14:foregroundMark x1="29009" y1="19880" x2="29009" y2="19880"/>
                          <a14:foregroundMark x1="43160" y1="13655" x2="43160" y2="13655"/>
                          <a14:foregroundMark x1="56604" y1="18675" x2="56604" y2="18675"/>
                          <a14:foregroundMark x1="62264" y1="30522" x2="62264" y2="30522"/>
                          <a14:foregroundMark x1="73349" y1="54418" x2="68160" y2="94177"/>
                          <a14:foregroundMark x1="68160" y1="94177" x2="68160" y2="94177"/>
                          <a14:foregroundMark x1="44811" y1="33936" x2="54481" y2="82932"/>
                          <a14:foregroundMark x1="54481" y1="82932" x2="78538" y2="87550"/>
                          <a14:foregroundMark x1="80189" y1="43373" x2="68868" y2="97189"/>
                          <a14:foregroundMark x1="29245" y1="66265" x2="50000" y2="773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52565">
              <a:off x="6289698" y="4235690"/>
              <a:ext cx="543346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1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397" y="177013"/>
            <a:ext cx="8639175" cy="633998"/>
          </a:xfrm>
        </p:spPr>
        <p:txBody>
          <a:bodyPr/>
          <a:lstStyle/>
          <a:p>
            <a:r>
              <a:rPr kumimoji="1" lang="ja-JP" altLang="en-US" dirty="0"/>
              <a:t>かんばん印刷方法</a:t>
            </a:r>
          </a:p>
        </p:txBody>
      </p:sp>
      <p:sp>
        <p:nvSpPr>
          <p:cNvPr id="18" name="四角形: 角を丸くする 5"/>
          <p:cNvSpPr/>
          <p:nvPr/>
        </p:nvSpPr>
        <p:spPr bwMode="auto">
          <a:xfrm>
            <a:off x="367911" y="1149207"/>
            <a:ext cx="8408178" cy="67325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226" tIns="39613" rIns="79226" bIns="39613" numCol="1" rtlCol="0" anchor="ctr" anchorCtr="0" compatLnSpc="1">
            <a:prstTxWarp prst="textNoShape">
              <a:avLst/>
            </a:prstTxWarp>
          </a:bodyPr>
          <a:lstStyle/>
          <a:p>
            <a:pPr algn="ctr" defTabSz="792236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２．ホーム画面上、かんばん印刷のアイコンをクリックします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145377-AE6C-4DB8-B694-560C3E06980D}"/>
              </a:ext>
            </a:extLst>
          </p:cNvPr>
          <p:cNvGrpSpPr/>
          <p:nvPr/>
        </p:nvGrpSpPr>
        <p:grpSpPr>
          <a:xfrm>
            <a:off x="905692" y="1968660"/>
            <a:ext cx="7332616" cy="4526559"/>
            <a:chOff x="905692" y="1968660"/>
            <a:chExt cx="7332616" cy="452655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6E651B7-2475-483B-9A23-B62760F10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692" y="1968660"/>
              <a:ext cx="7332616" cy="4526559"/>
            </a:xfrm>
            <a:prstGeom prst="rect">
              <a:avLst/>
            </a:prstGeom>
          </p:spPr>
        </p:pic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EF99398C-FEEA-4AA0-8BBB-F696F7754F59}"/>
                </a:ext>
              </a:extLst>
            </p:cNvPr>
            <p:cNvSpPr/>
            <p:nvPr/>
          </p:nvSpPr>
          <p:spPr>
            <a:xfrm>
              <a:off x="4473526" y="3414933"/>
              <a:ext cx="1012286" cy="10304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D40B498-869D-4466-A1A6-5D676204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39" b="97189" l="9906" r="89623">
                          <a14:foregroundMark x1="28066" y1="40964" x2="28066" y2="40964"/>
                          <a14:foregroundMark x1="22642" y1="30924" x2="22642" y2="30924"/>
                          <a14:foregroundMark x1="29009" y1="19880" x2="29009" y2="19880"/>
                          <a14:foregroundMark x1="43160" y1="13655" x2="43160" y2="13655"/>
                          <a14:foregroundMark x1="56604" y1="18675" x2="56604" y2="18675"/>
                          <a14:foregroundMark x1="62264" y1="30522" x2="62264" y2="30522"/>
                          <a14:foregroundMark x1="73349" y1="54418" x2="68160" y2="94177"/>
                          <a14:foregroundMark x1="68160" y1="94177" x2="68160" y2="94177"/>
                          <a14:foregroundMark x1="44811" y1="33936" x2="54481" y2="82932"/>
                          <a14:foregroundMark x1="54481" y1="82932" x2="78538" y2="87550"/>
                          <a14:foregroundMark x1="80189" y1="43373" x2="68868" y2="97189"/>
                          <a14:foregroundMark x1="29245" y1="66265" x2="50000" y2="773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52565">
              <a:off x="5146698" y="4210712"/>
              <a:ext cx="543346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97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397" y="177013"/>
            <a:ext cx="8639175" cy="633998"/>
          </a:xfrm>
        </p:spPr>
        <p:txBody>
          <a:bodyPr/>
          <a:lstStyle/>
          <a:p>
            <a:r>
              <a:rPr kumimoji="1" lang="ja-JP" altLang="en-US" dirty="0"/>
              <a:t>かんばん印刷方法</a:t>
            </a:r>
          </a:p>
        </p:txBody>
      </p:sp>
      <p:sp>
        <p:nvSpPr>
          <p:cNvPr id="18" name="四角形: 角を丸くする 5"/>
          <p:cNvSpPr/>
          <p:nvPr/>
        </p:nvSpPr>
        <p:spPr bwMode="auto">
          <a:xfrm>
            <a:off x="367911" y="1149207"/>
            <a:ext cx="8408178" cy="67325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226" tIns="39613" rIns="79226" bIns="39613" numCol="1" rtlCol="0" anchor="ctr" anchorCtr="0" compatLnSpc="1">
            <a:prstTxWarp prst="textNoShape">
              <a:avLst/>
            </a:prstTxWarp>
          </a:bodyPr>
          <a:lstStyle/>
          <a:p>
            <a:pPr algn="ctr" defTabSz="792236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３．フィルター機能を用いて、印刷対象のかんばんを選択します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8D1E4F1-2578-4DD3-9EF4-4348754355AA}"/>
              </a:ext>
            </a:extLst>
          </p:cNvPr>
          <p:cNvGrpSpPr/>
          <p:nvPr/>
        </p:nvGrpSpPr>
        <p:grpSpPr>
          <a:xfrm>
            <a:off x="399392" y="1969476"/>
            <a:ext cx="8408178" cy="4420691"/>
            <a:chOff x="399392" y="1969476"/>
            <a:chExt cx="8408178" cy="341844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F60DCAB-131A-4A2A-85BC-8B2FF0F37271}"/>
                </a:ext>
              </a:extLst>
            </p:cNvPr>
            <p:cNvGrpSpPr/>
            <p:nvPr/>
          </p:nvGrpSpPr>
          <p:grpSpPr>
            <a:xfrm>
              <a:off x="399392" y="1969476"/>
              <a:ext cx="8408178" cy="3418449"/>
              <a:chOff x="0" y="57026"/>
              <a:chExt cx="12192000" cy="6743949"/>
            </a:xfrm>
          </p:grpSpPr>
          <p:pic>
            <p:nvPicPr>
              <p:cNvPr id="12" name="图片 60">
                <a:extLst>
                  <a:ext uri="{FF2B5EF4-FFF2-40B4-BE49-F238E27FC236}">
                    <a16:creationId xmlns:a16="http://schemas.microsoft.com/office/drawing/2014/main" id="{27177C6F-93FE-4C0E-BB9B-E178882F1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7026"/>
                <a:ext cx="12192000" cy="6743949"/>
              </a:xfrm>
              <a:prstGeom prst="rect">
                <a:avLst/>
              </a:prstGeom>
            </p:spPr>
          </p:pic>
          <p:sp>
            <p:nvSpPr>
              <p:cNvPr id="13" name="Rounded Rectangle 3">
                <a:extLst>
                  <a:ext uri="{FF2B5EF4-FFF2-40B4-BE49-F238E27FC236}">
                    <a16:creationId xmlns:a16="http://schemas.microsoft.com/office/drawing/2014/main" id="{1B40F523-D3A4-483F-8831-2EB6508C0553}"/>
                  </a:ext>
                </a:extLst>
              </p:cNvPr>
              <p:cNvSpPr/>
              <p:nvPr/>
            </p:nvSpPr>
            <p:spPr>
              <a:xfrm>
                <a:off x="10780295" y="2085474"/>
                <a:ext cx="689810" cy="402656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5">
                <a:extLst>
                  <a:ext uri="{FF2B5EF4-FFF2-40B4-BE49-F238E27FC236}">
                    <a16:creationId xmlns:a16="http://schemas.microsoft.com/office/drawing/2014/main" id="{8E5A2579-41B1-40A9-9914-094519F6E10F}"/>
                  </a:ext>
                </a:extLst>
              </p:cNvPr>
              <p:cNvSpPr/>
              <p:nvPr/>
            </p:nvSpPr>
            <p:spPr>
              <a:xfrm>
                <a:off x="721894" y="2085474"/>
                <a:ext cx="322847" cy="402656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FA0F9DB-05B3-489A-801D-DED5D3D5106D}"/>
                </a:ext>
              </a:extLst>
            </p:cNvPr>
            <p:cNvSpPr txBox="1"/>
            <p:nvPr/>
          </p:nvSpPr>
          <p:spPr>
            <a:xfrm>
              <a:off x="7390504" y="1991253"/>
              <a:ext cx="1363371" cy="2141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FFFFFF"/>
                  </a:solidFill>
                </a:rPr>
                <a:t>かんばん一覧画面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3DBE937-A4A9-43A1-B16D-06C2CC10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39" b="97189" l="9906" r="89623">
                          <a14:foregroundMark x1="28066" y1="40964" x2="28066" y2="40964"/>
                          <a14:foregroundMark x1="22642" y1="30924" x2="22642" y2="30924"/>
                          <a14:foregroundMark x1="29009" y1="19880" x2="29009" y2="19880"/>
                          <a14:foregroundMark x1="43160" y1="13655" x2="43160" y2="13655"/>
                          <a14:foregroundMark x1="56604" y1="18675" x2="56604" y2="18675"/>
                          <a14:foregroundMark x1="62264" y1="30522" x2="62264" y2="30522"/>
                          <a14:foregroundMark x1="73349" y1="54418" x2="68160" y2="94177"/>
                          <a14:foregroundMark x1="68160" y1="94177" x2="68160" y2="94177"/>
                          <a14:foregroundMark x1="44811" y1="33936" x2="54481" y2="82932"/>
                          <a14:foregroundMark x1="54481" y1="82932" x2="78538" y2="87550"/>
                          <a14:foregroundMark x1="80189" y1="43373" x2="68868" y2="97189"/>
                          <a14:foregroundMark x1="29245" y1="66265" x2="50000" y2="773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52565">
              <a:off x="902430" y="3228244"/>
              <a:ext cx="543346" cy="41582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6D62F48-6454-4481-A29D-DE4E6DB8B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39" b="97189" l="9906" r="89623">
                          <a14:foregroundMark x1="28066" y1="40964" x2="28066" y2="40964"/>
                          <a14:foregroundMark x1="22642" y1="30924" x2="22642" y2="30924"/>
                          <a14:foregroundMark x1="29009" y1="19880" x2="29009" y2="19880"/>
                          <a14:foregroundMark x1="43160" y1="13655" x2="43160" y2="13655"/>
                          <a14:foregroundMark x1="56604" y1="18675" x2="56604" y2="18675"/>
                          <a14:foregroundMark x1="62264" y1="30522" x2="62264" y2="30522"/>
                          <a14:foregroundMark x1="73349" y1="54418" x2="68160" y2="94177"/>
                          <a14:foregroundMark x1="68160" y1="94177" x2="68160" y2="94177"/>
                          <a14:foregroundMark x1="44811" y1="33936" x2="54481" y2="82932"/>
                          <a14:foregroundMark x1="54481" y1="82932" x2="78538" y2="87550"/>
                          <a14:foregroundMark x1="80189" y1="43373" x2="68868" y2="97189"/>
                          <a14:foregroundMark x1="29245" y1="66265" x2="50000" y2="773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52565">
              <a:off x="7935209" y="3236327"/>
              <a:ext cx="543346" cy="399654"/>
            </a:xfrm>
            <a:prstGeom prst="rect">
              <a:avLst/>
            </a:prstGeom>
          </p:spPr>
        </p:pic>
      </p:grp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69D35376-913D-46DC-926D-51FFBF4EC0A5}"/>
              </a:ext>
            </a:extLst>
          </p:cNvPr>
          <p:cNvSpPr/>
          <p:nvPr/>
        </p:nvSpPr>
        <p:spPr>
          <a:xfrm>
            <a:off x="3209924" y="2299889"/>
            <a:ext cx="2000252" cy="423863"/>
          </a:xfrm>
          <a:prstGeom prst="wedgeEllipseCallout">
            <a:avLst>
              <a:gd name="adj1" fmla="val -60554"/>
              <a:gd name="adj2" fmla="val 69242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dirty="0"/>
              <a:t>ダウンロードも可</a:t>
            </a:r>
            <a:endParaRPr kumimoji="1" lang="en-US" altLang="ja-JP" sz="1100" dirty="0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C3FAD83A-A0EE-490A-9B84-DC11ADB49712}"/>
              </a:ext>
            </a:extLst>
          </p:cNvPr>
          <p:cNvSpPr/>
          <p:nvPr/>
        </p:nvSpPr>
        <p:spPr>
          <a:xfrm rot="16200000">
            <a:off x="2347248" y="2204371"/>
            <a:ext cx="285998" cy="14393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397" y="177013"/>
            <a:ext cx="8639175" cy="633998"/>
          </a:xfrm>
        </p:spPr>
        <p:txBody>
          <a:bodyPr/>
          <a:lstStyle/>
          <a:p>
            <a:r>
              <a:rPr kumimoji="1" lang="ja-JP" altLang="en-US" dirty="0"/>
              <a:t>かんばん印刷方法</a:t>
            </a:r>
          </a:p>
        </p:txBody>
      </p:sp>
      <p:sp>
        <p:nvSpPr>
          <p:cNvPr id="18" name="四角形: 角を丸くする 5"/>
          <p:cNvSpPr/>
          <p:nvPr/>
        </p:nvSpPr>
        <p:spPr bwMode="auto">
          <a:xfrm>
            <a:off x="367911" y="1149207"/>
            <a:ext cx="8408178" cy="67325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226" tIns="39613" rIns="79226" bIns="39613" numCol="1" rtlCol="0" anchor="ctr" anchorCtr="0" compatLnSpc="1">
            <a:prstTxWarp prst="textNoShape">
              <a:avLst/>
            </a:prstTxWarp>
          </a:bodyPr>
          <a:lstStyle/>
          <a:p>
            <a:pPr algn="ctr" defTabSz="792236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４．印刷対象のかんばんを選択し赤枠ボタンをクリック頂きます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2F385B-9CA5-4D00-8A94-BF077A699215}"/>
              </a:ext>
            </a:extLst>
          </p:cNvPr>
          <p:cNvGrpSpPr/>
          <p:nvPr/>
        </p:nvGrpSpPr>
        <p:grpSpPr>
          <a:xfrm>
            <a:off x="367911" y="2033068"/>
            <a:ext cx="8544077" cy="4449619"/>
            <a:chOff x="367911" y="2033068"/>
            <a:chExt cx="8544077" cy="444961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671021B-1D34-4308-A3E9-B68A7F9D191C}"/>
                </a:ext>
              </a:extLst>
            </p:cNvPr>
            <p:cNvGrpSpPr/>
            <p:nvPr/>
          </p:nvGrpSpPr>
          <p:grpSpPr>
            <a:xfrm>
              <a:off x="367911" y="2033068"/>
              <a:ext cx="8544077" cy="4449619"/>
              <a:chOff x="367911" y="2033068"/>
              <a:chExt cx="8544077" cy="4449619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40FF26B2-256E-48A6-A64B-F9B8A56E663A}"/>
                  </a:ext>
                </a:extLst>
              </p:cNvPr>
              <p:cNvGrpSpPr/>
              <p:nvPr/>
            </p:nvGrpSpPr>
            <p:grpSpPr>
              <a:xfrm>
                <a:off x="367911" y="2033068"/>
                <a:ext cx="8544077" cy="4449619"/>
                <a:chOff x="0" y="60097"/>
                <a:chExt cx="12192000" cy="6737807"/>
              </a:xfrm>
            </p:grpSpPr>
            <p:pic>
              <p:nvPicPr>
                <p:cNvPr id="19" name="图片 55">
                  <a:extLst>
                    <a:ext uri="{FF2B5EF4-FFF2-40B4-BE49-F238E27FC236}">
                      <a16:creationId xmlns:a16="http://schemas.microsoft.com/office/drawing/2014/main" id="{5D726546-F63F-410D-8DDE-40FCC5E51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60097"/>
                  <a:ext cx="12192000" cy="6737807"/>
                </a:xfrm>
                <a:prstGeom prst="rect">
                  <a:avLst/>
                </a:prstGeom>
              </p:spPr>
            </p:pic>
            <p:sp>
              <p:nvSpPr>
                <p:cNvPr id="20" name="Rounded Rectangle 3">
                  <a:extLst>
                    <a:ext uri="{FF2B5EF4-FFF2-40B4-BE49-F238E27FC236}">
                      <a16:creationId xmlns:a16="http://schemas.microsoft.com/office/drawing/2014/main" id="{B9D966C9-99E3-4E01-9609-37EB9615E378}"/>
                    </a:ext>
                  </a:extLst>
                </p:cNvPr>
                <p:cNvSpPr/>
                <p:nvPr/>
              </p:nvSpPr>
              <p:spPr>
                <a:xfrm>
                  <a:off x="9865895" y="2098890"/>
                  <a:ext cx="1058780" cy="51539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5">
                  <a:extLst>
                    <a:ext uri="{FF2B5EF4-FFF2-40B4-BE49-F238E27FC236}">
                      <a16:creationId xmlns:a16="http://schemas.microsoft.com/office/drawing/2014/main" id="{13656ABE-5C5A-4C50-B85F-198A59DF8D2F}"/>
                    </a:ext>
                  </a:extLst>
                </p:cNvPr>
                <p:cNvSpPr/>
                <p:nvPr/>
              </p:nvSpPr>
              <p:spPr>
                <a:xfrm>
                  <a:off x="721894" y="2342146"/>
                  <a:ext cx="272717" cy="272133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6">
                  <a:extLst>
                    <a:ext uri="{FF2B5EF4-FFF2-40B4-BE49-F238E27FC236}">
                      <a16:creationId xmlns:a16="http://schemas.microsoft.com/office/drawing/2014/main" id="{22FEDC21-DC47-4B70-971F-77482873259A}"/>
                    </a:ext>
                  </a:extLst>
                </p:cNvPr>
                <p:cNvSpPr/>
                <p:nvPr/>
              </p:nvSpPr>
              <p:spPr>
                <a:xfrm>
                  <a:off x="721894" y="1269192"/>
                  <a:ext cx="1316736" cy="51539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13F8A7F5-9C68-4918-988F-8DC09DC3F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639" b="97189" l="9906" r="89623">
                            <a14:foregroundMark x1="28066" y1="40964" x2="28066" y2="40964"/>
                            <a14:foregroundMark x1="22642" y1="30924" x2="22642" y2="30924"/>
                            <a14:foregroundMark x1="29009" y1="19880" x2="29009" y2="19880"/>
                            <a14:foregroundMark x1="43160" y1="13655" x2="43160" y2="13655"/>
                            <a14:foregroundMark x1="56604" y1="18675" x2="56604" y2="18675"/>
                            <a14:foregroundMark x1="62264" y1="30522" x2="62264" y2="30522"/>
                            <a14:foregroundMark x1="73349" y1="54418" x2="68160" y2="94177"/>
                            <a14:foregroundMark x1="68160" y1="94177" x2="68160" y2="94177"/>
                            <a14:foregroundMark x1="44811" y1="33936" x2="54481" y2="82932"/>
                            <a14:foregroundMark x1="54481" y1="82932" x2="78538" y2="87550"/>
                            <a14:foregroundMark x1="80189" y1="43373" x2="68868" y2="97189"/>
                            <a14:foregroundMark x1="29245" y1="66265" x2="50000" y2="7730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552565">
                <a:off x="1690977" y="3023129"/>
                <a:ext cx="543346" cy="537735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AC009C41-AEAC-4639-80EA-8070FA5D1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639" b="97189" l="9906" r="89623">
                            <a14:foregroundMark x1="28066" y1="40964" x2="28066" y2="40964"/>
                            <a14:foregroundMark x1="22642" y1="30924" x2="22642" y2="30924"/>
                            <a14:foregroundMark x1="29009" y1="19880" x2="29009" y2="19880"/>
                            <a14:foregroundMark x1="43160" y1="13655" x2="43160" y2="13655"/>
                            <a14:foregroundMark x1="56604" y1="18675" x2="56604" y2="18675"/>
                            <a14:foregroundMark x1="62264" y1="30522" x2="62264" y2="30522"/>
                            <a14:foregroundMark x1="73349" y1="54418" x2="68160" y2="94177"/>
                            <a14:foregroundMark x1="68160" y1="94177" x2="68160" y2="94177"/>
                            <a14:foregroundMark x1="44811" y1="33936" x2="54481" y2="82932"/>
                            <a14:foregroundMark x1="54481" y1="82932" x2="78538" y2="87550"/>
                            <a14:foregroundMark x1="80189" y1="43373" x2="68868" y2="97189"/>
                            <a14:foregroundMark x1="29245" y1="66265" x2="50000" y2="7730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552565">
                <a:off x="941956" y="3617232"/>
                <a:ext cx="543346" cy="537735"/>
              </a:xfrm>
              <a:prstGeom prst="rect">
                <a:avLst/>
              </a:prstGeom>
            </p:spPr>
          </p:pic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D117560-4903-43A5-946C-388B627A601B}"/>
                </a:ext>
              </a:extLst>
            </p:cNvPr>
            <p:cNvSpPr txBox="1"/>
            <p:nvPr/>
          </p:nvSpPr>
          <p:spPr>
            <a:xfrm>
              <a:off x="7513336" y="2038582"/>
              <a:ext cx="1363371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FFFFFF"/>
                  </a:solidFill>
                </a:rPr>
                <a:t>かんばん明細画面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03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397" y="177013"/>
            <a:ext cx="8639175" cy="633998"/>
          </a:xfrm>
        </p:spPr>
        <p:txBody>
          <a:bodyPr/>
          <a:lstStyle/>
          <a:p>
            <a:r>
              <a:rPr kumimoji="1" lang="ja-JP" altLang="en-US" dirty="0"/>
              <a:t>かんばん印刷方法</a:t>
            </a:r>
          </a:p>
        </p:txBody>
      </p:sp>
      <p:sp>
        <p:nvSpPr>
          <p:cNvPr id="18" name="四角形: 角を丸くする 5"/>
          <p:cNvSpPr/>
          <p:nvPr/>
        </p:nvSpPr>
        <p:spPr bwMode="auto">
          <a:xfrm>
            <a:off x="367911" y="1149207"/>
            <a:ext cx="8408178" cy="67325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226" tIns="39613" rIns="79226" bIns="39613" numCol="1" rtlCol="0" anchor="ctr" anchorCtr="0" compatLnSpc="1">
            <a:prstTxWarp prst="textNoShape">
              <a:avLst/>
            </a:prstTxWarp>
          </a:bodyPr>
          <a:lstStyle/>
          <a:p>
            <a:pPr algn="ctr" defTabSz="792236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n>
                  <a:solidFill>
                    <a:srgbClr val="0070C0"/>
                  </a:solidFill>
                </a:ln>
                <a:solidFill>
                  <a:srgbClr val="FFFFFF"/>
                </a:solidFill>
                <a:latin typeface="+mn-ea"/>
                <a:cs typeface="Arial" panose="020B0604020202020204" pitchFamily="34" charset="0"/>
              </a:rPr>
              <a:t>５．印刷画面が表示されますので、こちらの画面から印刷ください</a:t>
            </a:r>
          </a:p>
        </p:txBody>
      </p:sp>
      <p:pic>
        <p:nvPicPr>
          <p:cNvPr id="12" name="图片 73">
            <a:extLst>
              <a:ext uri="{FF2B5EF4-FFF2-40B4-BE49-F238E27FC236}">
                <a16:creationId xmlns:a16="http://schemas.microsoft.com/office/drawing/2014/main" id="{884A7C2B-B2FE-4E6D-8409-C9E9AF673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1" y="1949116"/>
            <a:ext cx="8408178" cy="44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34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_Them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marL="171450" indent="-171450">
          <a:buFont typeface="Arial" panose="020B0604020202020204" pitchFamily="34" charset="0"/>
          <a:buChar char="•"/>
          <a:defRPr sz="9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774E4DC11EED49B15E1A5B2385984E" ma:contentTypeVersion="2" ma:contentTypeDescription="Ein neues Dokument erstellen." ma:contentTypeScope="" ma:versionID="4f9664bbceb28ca422e5b9160919eb71">
  <xsd:schema xmlns:xsd="http://www.w3.org/2001/XMLSchema" xmlns:xs="http://www.w3.org/2001/XMLSchema" xmlns:p="http://schemas.microsoft.com/office/2006/metadata/properties" xmlns:ns2="2d207780-ed62-423f-a8b4-c8656e4e1e80" targetNamespace="http://schemas.microsoft.com/office/2006/metadata/properties" ma:root="true" ma:fieldsID="89e71f4bf5a6536f0d1b5306758809ab" ns2:_="">
    <xsd:import namespace="2d207780-ed62-423f-a8b4-c8656e4e1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07780-ed62-423f-a8b4-c8656e4e1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8EBDA-8983-4295-91CA-7B010D6A40C6}">
  <ds:schemaRefs>
    <ds:schemaRef ds:uri="2d207780-ed62-423f-a8b4-c8656e4e1e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201666-30D5-40FF-AD08-3EC81D105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07780-ed62-423f-a8b4-c8656e4e1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94F302-E20E-4CF7-A590-C4939959B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40612</TotalTime>
  <Words>104</Words>
  <Application>Microsoft Office PowerPoint</Application>
  <PresentationFormat>画面に合わせる (4:3)</PresentationFormat>
  <Paragraphs>18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Meiryo UI</vt:lpstr>
      <vt:lpstr>Arial</vt:lpstr>
      <vt:lpstr>Calibri</vt:lpstr>
      <vt:lpstr>Default_Theme</vt:lpstr>
      <vt:lpstr>かんばん印刷方法</vt:lpstr>
      <vt:lpstr>かんばん印刷方法</vt:lpstr>
      <vt:lpstr>かんばん印刷方法</vt:lpstr>
      <vt:lpstr>かんばん印刷方法</vt:lpstr>
      <vt:lpstr>かんばん印刷方法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4create;ibrahim_kasap@toyota-tsusho.com</dc:creator>
  <cp:lastModifiedBy>Kim,Maki(金希紀)</cp:lastModifiedBy>
  <cp:revision>1067</cp:revision>
  <cp:lastPrinted>2022-03-01T04:47:01Z</cp:lastPrinted>
  <dcterms:created xsi:type="dcterms:W3CDTF">2017-05-16T12:35:30Z</dcterms:created>
  <dcterms:modified xsi:type="dcterms:W3CDTF">2023-12-06T07:27:41Z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0x0101005F774E4DC11EED49B15E1A5B2385984E</vt:lpwstr>
  </property>
</Properties>
</file>